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304" r:id="rId3"/>
    <p:sldId id="551" r:id="rId4"/>
    <p:sldId id="306" r:id="rId5"/>
    <p:sldId id="527" r:id="rId6"/>
    <p:sldId id="546" r:id="rId7"/>
    <p:sldId id="547" r:id="rId8"/>
    <p:sldId id="548" r:id="rId9"/>
    <p:sldId id="554" r:id="rId10"/>
    <p:sldId id="555" r:id="rId11"/>
    <p:sldId id="599" r:id="rId12"/>
    <p:sldId id="600" r:id="rId13"/>
    <p:sldId id="535" r:id="rId14"/>
    <p:sldId id="558" r:id="rId15"/>
    <p:sldId id="559" r:id="rId16"/>
    <p:sldId id="560" r:id="rId17"/>
    <p:sldId id="565" r:id="rId18"/>
    <p:sldId id="566" r:id="rId19"/>
    <p:sldId id="601" r:id="rId20"/>
    <p:sldId id="602" r:id="rId21"/>
    <p:sldId id="545" r:id="rId22"/>
    <p:sldId id="569" r:id="rId23"/>
    <p:sldId id="570" r:id="rId24"/>
    <p:sldId id="571" r:id="rId25"/>
    <p:sldId id="575" r:id="rId26"/>
    <p:sldId id="577" r:id="rId27"/>
    <p:sldId id="603" r:id="rId28"/>
    <p:sldId id="604" r:id="rId29"/>
    <p:sldId id="580" r:id="rId30"/>
    <p:sldId id="581" r:id="rId31"/>
    <p:sldId id="582" r:id="rId32"/>
    <p:sldId id="583" r:id="rId33"/>
    <p:sldId id="586" r:id="rId34"/>
    <p:sldId id="588" r:id="rId35"/>
    <p:sldId id="605" r:id="rId36"/>
    <p:sldId id="606" r:id="rId37"/>
    <p:sldId id="343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3B7A"/>
    <a:srgbClr val="00B0F0"/>
    <a:srgbClr val="04748E"/>
    <a:srgbClr val="791924"/>
    <a:srgbClr val="843C0C"/>
    <a:srgbClr val="8497B0"/>
    <a:srgbClr val="0041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4" autoAdjust="0"/>
    <p:restoredTop sz="94291" autoAdjust="0"/>
  </p:normalViewPr>
  <p:slideViewPr>
    <p:cSldViewPr snapToGrid="0">
      <p:cViewPr varScale="1">
        <p:scale>
          <a:sx n="72" d="100"/>
          <a:sy n="72" d="100"/>
        </p:scale>
        <p:origin x="672" y="-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svg>
</file>

<file path=ppt/media/image6.png>
</file>

<file path=ppt/media/image7.png>
</file>

<file path=ppt/media/image8.JPG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7D17A-26E2-499C-91A9-96386AB26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3160A9-A307-47F7-8C92-B503F7289F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58258-95EE-489F-9392-554364D73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5348C-0EDE-4817-BFF8-F636F7A09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2FF11-9C1E-4EC9-A272-174F80281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630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4C952-0583-4AF7-9597-8D9927D9B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67F19E-BBB1-4BAD-B61B-02FE9A6BF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8AD99-94EC-45E5-B1A7-D1986B707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EE325-F02D-4CB4-8918-920DFB37C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5133D-AFA4-4ACF-9A2A-DE06D8227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458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64614D-C37B-4259-A60F-7A6ECEB380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C70548-7EB6-4B9D-BBAD-FC09CA7662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7C9E0-E62E-4670-8715-611FF6878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6476D-1603-41F9-9862-006C02323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420965-4F2B-424C-A422-A90B270B1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787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593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4349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138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8A2A5-0BA4-426F-A18C-7948ECEC5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1036"/>
          </a:xfrm>
          <a:solidFill>
            <a:srgbClr val="002060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87AF7-D80E-408B-9C82-12E579D37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8A8E0-128F-4CDF-AB13-B8D68886C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F3C5A-1F5F-4197-BF0B-32156FDCA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04679-42BC-4AFC-A67F-FB36A75AE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139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45995-2E2D-4414-97D8-F0561A1D2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29033-F93F-42E1-91FF-1EF63FA26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BBC34-E989-436C-B53C-EFF9066DC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2F5A8-7676-4677-93E6-71CD4677A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A2641-4B08-4ADC-9D39-37FD99F1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273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6BBFD-E986-4138-8918-933A067C8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D1AA6-386E-40EE-80D6-947AA56544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3DF471-8F6D-4578-851A-B50CE31DC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E9648-AF5C-4A4D-AFFE-ECC4AB706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FECD5-A69A-49F5-8F9C-328C78866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3B8C18-209A-409A-BA1D-0848ADBC9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330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59E0F-B748-4AD8-AAE4-CE953F74C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81DF02-C947-4D91-85DC-F79CE847A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CB81F-D61B-4416-BB32-5ECECC5B1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329B7-3FCE-45A7-84BC-7D3F7A8ED1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799E86-88B8-4727-82A7-DA9EDD9E46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9324BB-7109-4FA6-8DF8-708FB7D3A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C082E9-5141-4989-ADE3-52384FC56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2E0FE6-8115-4CBB-A8D1-786F406F4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864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B9231-8AB2-4BEB-8C52-B903538D4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E6C20B-2C9F-4FC6-9500-838473090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5B985-438B-4F93-B409-4F142D73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370D04-541C-49CC-BCA2-762850FA8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727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5CED98-FEEB-47F7-8D2F-1A053EFBB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D8B20A-40D9-424B-B794-CA4DEA4AC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CFE63-983F-418B-BB77-F57A7B869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882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9072D-23A0-40D1-BC7C-4F98548F3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15D43-8D46-4F1F-97E7-9B1DBE35D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28D1B5-2CEF-4416-9840-2AA9771D0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0EF888-1E9D-497D-903C-28AE29DAC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618657-C3ED-44F7-B91A-D5363A577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1CBF44-A9EC-4788-A268-17D0F4603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172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566BA-45A8-4F9A-8C84-6467CCF93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EB93F0-CE15-490E-A452-40DF8B2063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9347A5-60E6-481D-B3C2-A4C7565CC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E6885-3E58-42A7-B209-3D489499D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423C72-EBD0-450D-B01F-0D351235E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452DF4-F9DF-4645-9F70-B47D96AFD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914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6ED9FB-450E-41D9-B87C-06E6F14B1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20DAE7-BC80-46B1-8172-51E7FA2C3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0B6DF-0DDE-41B7-971F-A9A76B9B74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070DD-1A98-453A-B494-0DFB67F5DE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F608D-541C-4335-8132-FA463747E7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3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8885"/>
            <a:ext cx="12191999" cy="6866885"/>
            <a:chOff x="0" y="-8885"/>
            <a:chExt cx="12182475" cy="6866885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4606"/>
            <a:stretch/>
          </p:blipFill>
          <p:spPr>
            <a:xfrm flipH="1">
              <a:off x="0" y="-8885"/>
              <a:ext cx="2267976" cy="6866885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9436"/>
            <a:stretch/>
          </p:blipFill>
          <p:spPr>
            <a:xfrm>
              <a:off x="2267976" y="-8885"/>
              <a:ext cx="9914499" cy="6866885"/>
            </a:xfrm>
            <a:prstGeom prst="rect">
              <a:avLst/>
            </a:prstGeom>
          </p:spPr>
        </p:pic>
      </p:grpSp>
      <p:sp>
        <p:nvSpPr>
          <p:cNvPr id="20" name="Rectangle 19"/>
          <p:cNvSpPr/>
          <p:nvPr/>
        </p:nvSpPr>
        <p:spPr>
          <a:xfrm>
            <a:off x="0" y="6592"/>
            <a:ext cx="12191999" cy="6851408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0"/>
                </a:schemeClr>
              </a:gs>
              <a:gs pos="75000">
                <a:schemeClr val="tx1">
                  <a:lumMod val="85000"/>
                  <a:lumOff val="15000"/>
                  <a:alpha val="56000"/>
                </a:schemeClr>
              </a:gs>
              <a:gs pos="100000">
                <a:srgbClr val="282F13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598882" y="-8885"/>
            <a:ext cx="4261268" cy="6866886"/>
            <a:chOff x="598882" y="-8885"/>
            <a:chExt cx="4261268" cy="6866886"/>
          </a:xfrm>
        </p:grpSpPr>
        <p:grpSp>
          <p:nvGrpSpPr>
            <p:cNvPr id="14" name="Group 13"/>
            <p:cNvGrpSpPr/>
            <p:nvPr/>
          </p:nvGrpSpPr>
          <p:grpSpPr>
            <a:xfrm>
              <a:off x="598882" y="-8885"/>
              <a:ext cx="4261268" cy="6866886"/>
              <a:chOff x="598882" y="-8885"/>
              <a:chExt cx="4261268" cy="6866886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598882" y="-8885"/>
                <a:ext cx="4261268" cy="6866886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lumMod val="67000"/>
                    </a:schemeClr>
                  </a:gs>
                  <a:gs pos="48000">
                    <a:schemeClr val="accent4">
                      <a:lumMod val="97000"/>
                      <a:lumOff val="3000"/>
                    </a:schemeClr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279400" dist="38100" dir="2700000" algn="tl" rotWithShape="0">
                  <a:prstClr val="black">
                    <a:alpha val="23000"/>
                  </a:prst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687008" y="2349535"/>
                <a:ext cx="4085017" cy="4358534"/>
                <a:chOff x="687008" y="2349535"/>
                <a:chExt cx="4085017" cy="4358534"/>
              </a:xfrm>
            </p:grpSpPr>
            <p:pic>
              <p:nvPicPr>
                <p:cNvPr id="8" name="Picture 7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20986" y="6369314"/>
                  <a:ext cx="1445707" cy="338755"/>
                </a:xfrm>
                <a:prstGeom prst="rect">
                  <a:avLst/>
                </a:prstGeom>
              </p:spPr>
            </p:pic>
            <p:sp>
              <p:nvSpPr>
                <p:cNvPr id="11" name="TextBox 10"/>
                <p:cNvSpPr txBox="1"/>
                <p:nvPr/>
              </p:nvSpPr>
              <p:spPr>
                <a:xfrm>
                  <a:off x="708336" y="3662803"/>
                  <a:ext cx="187503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spc="3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Version 1.0</a:t>
                  </a: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687008" y="2349535"/>
                  <a:ext cx="4085017" cy="86177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ts val="2600"/>
                    </a:lnSpc>
                  </a:pPr>
                  <a:endParaRPr lang="en-US" sz="3600" b="1" spc="300" dirty="0">
                    <a:solidFill>
                      <a:srgbClr val="002060"/>
                    </a:solidFill>
                    <a:latin typeface="Arial Black" panose="020B0A04020102020204" pitchFamily="34" charset="0"/>
                    <a:cs typeface="Arial" panose="020B0604020202020204" pitchFamily="34" charset="0"/>
                  </a:endParaRPr>
                </a:p>
                <a:p>
                  <a:pPr>
                    <a:lnSpc>
                      <a:spcPts val="3400"/>
                    </a:lnSpc>
                  </a:pPr>
                  <a:r>
                    <a:rPr lang="en-US" sz="2800" b="1" spc="300" dirty="0">
                      <a:solidFill>
                        <a:srgbClr val="002060"/>
                      </a:solidFill>
                      <a:latin typeface="Arial Black" panose="020B0A04020102020204" pitchFamily="34" charset="0"/>
                      <a:cs typeface="Arial" panose="020B0604020202020204" pitchFamily="34" charset="0"/>
                    </a:rPr>
                    <a:t>DEMOGRAPHY</a:t>
                  </a:r>
                  <a:endParaRPr lang="en-US" sz="2800" b="1" spc="300" dirty="0">
                    <a:solidFill>
                      <a:srgbClr val="00206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461" y="6085545"/>
              <a:ext cx="1040636" cy="622524"/>
            </a:xfrm>
            <a:prstGeom prst="rect">
              <a:avLst/>
            </a:prstGeom>
          </p:spPr>
        </p:pic>
      </p:grpSp>
      <p:grpSp>
        <p:nvGrpSpPr>
          <p:cNvPr id="16" name="Group 15"/>
          <p:cNvGrpSpPr/>
          <p:nvPr/>
        </p:nvGrpSpPr>
        <p:grpSpPr>
          <a:xfrm flipH="1">
            <a:off x="501079" y="0"/>
            <a:ext cx="45719" cy="6851409"/>
            <a:chOff x="12120394" y="1"/>
            <a:chExt cx="53539" cy="894576"/>
          </a:xfrm>
        </p:grpSpPr>
        <p:sp>
          <p:nvSpPr>
            <p:cNvPr id="22" name="Rectangle 21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174427" y="1165597"/>
            <a:ext cx="2933927" cy="64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0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530548"/>
            <a:chOff x="386195" y="231710"/>
            <a:chExt cx="11089513" cy="530548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LIVE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98220"/>
              <a:ext cx="7367337" cy="464038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Click on the action dropdown to </a:t>
              </a:r>
              <a:r>
                <a:rPr lang="en-US" b="1" dirty="0"/>
                <a:t>Edit, View, Enable/Disable, </a:t>
              </a:r>
              <a:r>
                <a:rPr lang="en-US" dirty="0"/>
                <a:t>and </a:t>
              </a:r>
              <a:r>
                <a:rPr lang="en-US" b="1" dirty="0"/>
                <a:t>Delete </a:t>
              </a:r>
              <a:r>
                <a:rPr lang="en-US" dirty="0"/>
                <a:t>the selected record.</a:t>
              </a:r>
              <a:endPara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6" y="934325"/>
            <a:ext cx="10488494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0049862" y="2154494"/>
            <a:ext cx="1090246" cy="146334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6763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38187"/>
            <a:chOff x="386195" y="231710"/>
            <a:chExt cx="11089513" cy="338187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LIVE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98220"/>
              <a:ext cx="7367337" cy="271677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Click on </a:t>
              </a:r>
              <a:r>
                <a:rPr lang="en-US" b="1" dirty="0"/>
                <a:t>Filter</a:t>
              </a:r>
              <a:r>
                <a:rPr lang="en-US" dirty="0"/>
                <a:t> icon to apply filters and view filtered data.</a:t>
              </a:r>
              <a:endPara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6" y="907821"/>
            <a:ext cx="10488493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0850834" y="1424263"/>
            <a:ext cx="378069" cy="334109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2660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490812"/>
            <a:chOff x="386195" y="231710"/>
            <a:chExt cx="11089513" cy="490812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LIVE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45468"/>
              <a:ext cx="7367337" cy="477054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Enter the </a:t>
              </a:r>
              <a:r>
                <a:rPr lang="en-US" b="1" dirty="0"/>
                <a:t>Filter Details </a:t>
              </a:r>
              <a:r>
                <a:rPr lang="en-US" dirty="0"/>
                <a:t>and Click on </a:t>
              </a:r>
              <a:r>
                <a:rPr lang="en-US" b="1" dirty="0"/>
                <a:t>Add</a:t>
              </a:r>
              <a:r>
                <a:rPr lang="en-US" dirty="0"/>
                <a:t> to save the filter. Click on </a:t>
              </a:r>
              <a:r>
                <a:rPr lang="en-US" b="1" dirty="0"/>
                <a:t>Apply </a:t>
              </a:r>
              <a:r>
                <a:rPr lang="en-US" dirty="0"/>
                <a:t>to view the filtered data.</a:t>
              </a:r>
              <a:endParaRPr lang="en-US" sz="1200" spc="110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6" y="907820"/>
            <a:ext cx="10488493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5804863" y="2676467"/>
            <a:ext cx="754199" cy="39115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5741376" y="6150029"/>
            <a:ext cx="888023" cy="363414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3400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28292-DF72-B44E-ADB6-59968BEA1A10}"/>
              </a:ext>
            </a:extLst>
          </p:cNvPr>
          <p:cNvSpPr/>
          <p:nvPr/>
        </p:nvSpPr>
        <p:spPr>
          <a:xfrm>
            <a:off x="0" y="0"/>
            <a:ext cx="12192000" cy="6860892"/>
          </a:xfrm>
          <a:prstGeom prst="rect">
            <a:avLst/>
          </a:prstGeom>
          <a:gradFill flip="none" rotWithShape="1">
            <a:gsLst>
              <a:gs pos="72000">
                <a:srgbClr val="1A206D">
                  <a:alpha val="40000"/>
                </a:srgbClr>
              </a:gs>
              <a:gs pos="100000">
                <a:srgbClr val="1A206D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39" y="4426226"/>
            <a:ext cx="6027752" cy="2438123"/>
            <a:chOff x="320039" y="4362726"/>
            <a:chExt cx="6027752" cy="2438123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" name="Rectangle 8"/>
            <p:cNvSpPr/>
            <p:nvPr/>
          </p:nvSpPr>
          <p:spPr>
            <a:xfrm>
              <a:off x="320039" y="4362726"/>
              <a:ext cx="6027752" cy="24381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600239" y="4928683"/>
              <a:ext cx="4612541" cy="132343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4000" b="1" spc="110" dirty="0">
                  <a:solidFill>
                    <a:srgbClr val="1A20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STILL</a:t>
              </a:r>
            </a:p>
            <a:p>
              <a:r>
                <a:rPr lang="en-US" sz="4000" b="1" spc="110" dirty="0">
                  <a:solidFill>
                    <a:srgbClr val="1A20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BIRTH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60290" y="4956970"/>
            <a:ext cx="688437" cy="1323439"/>
            <a:chOff x="438077" y="4925043"/>
            <a:chExt cx="688437" cy="1323439"/>
          </a:xfrm>
        </p:grpSpPr>
        <p:sp>
          <p:nvSpPr>
            <p:cNvPr id="4" name="Rectangle 3"/>
            <p:cNvSpPr/>
            <p:nvPr/>
          </p:nvSpPr>
          <p:spPr>
            <a:xfrm>
              <a:off x="438077" y="5001988"/>
              <a:ext cx="688437" cy="1169551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438077" y="4925043"/>
              <a:ext cx="27214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dirty="0">
                  <a:solidFill>
                    <a:schemeClr val="bg1"/>
                  </a:solidFill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62921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24827"/>
            <a:chOff x="386195" y="231710"/>
            <a:chExt cx="11089513" cy="324827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STILL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71844"/>
              <a:ext cx="7367337" cy="284693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To manage </a:t>
              </a:r>
              <a:r>
                <a:rPr lang="en-US" b="1" dirty="0"/>
                <a:t>Still Birth </a:t>
              </a:r>
              <a:r>
                <a:rPr lang="en-US" dirty="0"/>
                <a:t>data</a:t>
              </a:r>
              <a:r>
                <a:rPr lang="en-US" b="1" dirty="0"/>
                <a:t>. </a:t>
              </a:r>
              <a:r>
                <a:rPr lang="en-US" dirty="0"/>
                <a:t>Select Demography – </a:t>
              </a:r>
              <a:r>
                <a:rPr lang="en-US" b="1" dirty="0"/>
                <a:t>Still Birth.</a:t>
              </a:r>
              <a:endParaRPr lang="en-US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7" y="907821"/>
            <a:ext cx="10488494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843934" y="2694145"/>
            <a:ext cx="1784839" cy="40867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7611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23165"/>
            <a:chOff x="386195" y="231710"/>
            <a:chExt cx="11089513" cy="323165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STILL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71844"/>
              <a:ext cx="7367337" cy="271677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Click on the </a:t>
              </a:r>
              <a:r>
                <a:rPr lang="en-US" b="1" dirty="0"/>
                <a:t>P</a:t>
              </a:r>
              <a:r>
                <a:rPr lang="en-US" sz="1200" b="1" spc="110" dirty="0">
                  <a:solidFill>
                    <a:srgbClr val="0070C0"/>
                  </a:solidFill>
                </a:rPr>
                <a:t>lus</a:t>
              </a: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button to </a:t>
              </a:r>
              <a:r>
                <a:rPr lang="en-US" dirty="0"/>
                <a:t>add a new record</a:t>
              </a:r>
              <a:endPara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7" y="907821"/>
            <a:ext cx="10488494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1108049" y="1423545"/>
            <a:ext cx="395654" cy="342763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135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191726"/>
            <a:ext cx="11063687" cy="477054"/>
            <a:chOff x="386195" y="191726"/>
            <a:chExt cx="11063687" cy="477054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STILL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082545" y="191726"/>
              <a:ext cx="7367337" cy="477054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Enter </a:t>
              </a:r>
              <a:r>
                <a:rPr lang="en-US" b="1" dirty="0"/>
                <a:t>Basic Details, Child Information, Couple Information, Mother Information, Father Information </a:t>
              </a:r>
              <a:r>
                <a:rPr lang="en-US" dirty="0"/>
                <a:t>and</a:t>
              </a:r>
              <a:r>
                <a:rPr lang="en-US" b="1" dirty="0"/>
                <a:t> Address Information. 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5985" y="895058"/>
            <a:ext cx="10533896" cy="5922424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907929" y="1224811"/>
            <a:ext cx="9541952" cy="5592916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9688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495380"/>
            <a:chOff x="386195" y="231710"/>
            <a:chExt cx="11089513" cy="495380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STILL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63052"/>
              <a:ext cx="7367337" cy="464038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IN" dirty="0"/>
                <a:t>After adding the mandatory fields, the "Add" button will be available to click and save the record.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5739" y="900542"/>
            <a:ext cx="10514388" cy="591145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6405134" y="6232060"/>
            <a:ext cx="737788" cy="336384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1542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530548"/>
            <a:chOff x="386195" y="231710"/>
            <a:chExt cx="11089513" cy="530548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STILL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98220"/>
              <a:ext cx="7367337" cy="464038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Click on the action dropdown to </a:t>
              </a:r>
              <a:r>
                <a:rPr lang="en-US" b="1" dirty="0"/>
                <a:t>Edit, View, Disable/Enable,</a:t>
              </a:r>
              <a:r>
                <a:rPr lang="en-US" dirty="0"/>
                <a:t> and </a:t>
              </a:r>
              <a:r>
                <a:rPr lang="en-US" b="1" dirty="0"/>
                <a:t>Delete</a:t>
              </a:r>
              <a:r>
                <a:rPr lang="en-US" dirty="0"/>
                <a:t> the selected record.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6" y="907820"/>
            <a:ext cx="10488494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5C61886-02EB-FC5C-7BEE-DCEACA6A882A}"/>
              </a:ext>
            </a:extLst>
          </p:cNvPr>
          <p:cNvSpPr/>
          <p:nvPr/>
        </p:nvSpPr>
        <p:spPr>
          <a:xfrm>
            <a:off x="9594574" y="1896526"/>
            <a:ext cx="1325217" cy="1470131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06265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38187"/>
            <a:chOff x="386195" y="231710"/>
            <a:chExt cx="11089513" cy="338187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STILL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98220"/>
              <a:ext cx="7367337" cy="271677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Click on </a:t>
              </a:r>
              <a:r>
                <a:rPr lang="en-US" b="1" dirty="0"/>
                <a:t>Filter</a:t>
              </a:r>
              <a:r>
                <a:rPr lang="en-US" dirty="0"/>
                <a:t> icon to apply filters and view filtered data.</a:t>
              </a:r>
              <a:endPara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6" y="907820"/>
            <a:ext cx="10488493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0864086" y="1411011"/>
            <a:ext cx="378069" cy="334109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0847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32" y="877441"/>
            <a:ext cx="10591407" cy="5957666"/>
          </a:xfrm>
          <a:prstGeom prst="rect">
            <a:avLst/>
          </a:prstGeom>
          <a:ln>
            <a:noFill/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D250A5F5-CBD4-B65A-35F7-F83F25634E93}"/>
              </a:ext>
            </a:extLst>
          </p:cNvPr>
          <p:cNvGrpSpPr/>
          <p:nvPr/>
        </p:nvGrpSpPr>
        <p:grpSpPr>
          <a:xfrm>
            <a:off x="386195" y="231710"/>
            <a:ext cx="11089513" cy="323165"/>
            <a:chOff x="386195" y="231710"/>
            <a:chExt cx="11089513" cy="32316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4C2AB6-B652-D2CD-CEA7-51FCE82838DD}"/>
                </a:ext>
              </a:extLst>
            </p:cNvPr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LOGIN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A41B0B3-B6D5-E995-42E6-2AE9A3D5A2A7}"/>
                </a:ext>
              </a:extLst>
            </p:cNvPr>
            <p:cNvSpPr txBox="1"/>
            <p:nvPr/>
          </p:nvSpPr>
          <p:spPr>
            <a:xfrm>
              <a:off x="4108371" y="254260"/>
              <a:ext cx="7367337" cy="271677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Login using valid credentials to access the </a:t>
              </a:r>
              <a:r>
                <a:rPr lang="en-US" b="1" dirty="0"/>
                <a:t>Data Management System </a:t>
              </a:r>
              <a:r>
                <a:rPr lang="en-US" dirty="0"/>
                <a:t>modules.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7192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490812"/>
            <a:chOff x="386195" y="231710"/>
            <a:chExt cx="11089513" cy="490812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STILL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45468"/>
              <a:ext cx="7367337" cy="477054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Enter the </a:t>
              </a:r>
              <a:r>
                <a:rPr lang="en-US" b="1" dirty="0"/>
                <a:t>Filter Details </a:t>
              </a:r>
              <a:r>
                <a:rPr lang="en-US" dirty="0"/>
                <a:t>and Click on </a:t>
              </a:r>
              <a:r>
                <a:rPr lang="en-US" b="1" dirty="0"/>
                <a:t>Add</a:t>
              </a:r>
              <a:r>
                <a:rPr lang="en-US" dirty="0"/>
                <a:t> to save the filter. Click on </a:t>
              </a:r>
              <a:r>
                <a:rPr lang="en-US" b="1" dirty="0"/>
                <a:t>Apply </a:t>
              </a:r>
              <a:r>
                <a:rPr lang="en-US" dirty="0"/>
                <a:t>to view the filtered data.</a:t>
              </a:r>
              <a:endParaRPr lang="en-US" sz="1200" spc="110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87" y="907577"/>
            <a:ext cx="10488491" cy="5897385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5804863" y="2861995"/>
            <a:ext cx="754199" cy="39115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5741376" y="6189785"/>
            <a:ext cx="888023" cy="363414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0762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28292-DF72-B44E-ADB6-59968BEA1A10}"/>
              </a:ext>
            </a:extLst>
          </p:cNvPr>
          <p:cNvSpPr/>
          <p:nvPr/>
        </p:nvSpPr>
        <p:spPr>
          <a:xfrm>
            <a:off x="0" y="0"/>
            <a:ext cx="12192000" cy="6860892"/>
          </a:xfrm>
          <a:prstGeom prst="rect">
            <a:avLst/>
          </a:prstGeom>
          <a:gradFill flip="none" rotWithShape="1">
            <a:gsLst>
              <a:gs pos="72000">
                <a:srgbClr val="1A206D">
                  <a:alpha val="40000"/>
                </a:srgbClr>
              </a:gs>
              <a:gs pos="100000">
                <a:srgbClr val="1A206D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39" y="4426226"/>
            <a:ext cx="6027752" cy="2438123"/>
            <a:chOff x="320039" y="4362726"/>
            <a:chExt cx="6027752" cy="2438123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" name="Rectangle 8"/>
            <p:cNvSpPr/>
            <p:nvPr/>
          </p:nvSpPr>
          <p:spPr>
            <a:xfrm>
              <a:off x="320039" y="4362726"/>
              <a:ext cx="6027752" cy="24381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624404" y="5227577"/>
              <a:ext cx="4612541" cy="7078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4000" b="1" spc="110" dirty="0">
                  <a:solidFill>
                    <a:srgbClr val="1A20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MARRIAGE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60290" y="4956970"/>
            <a:ext cx="688437" cy="1323439"/>
            <a:chOff x="438077" y="4925043"/>
            <a:chExt cx="688437" cy="1323439"/>
          </a:xfrm>
        </p:grpSpPr>
        <p:sp>
          <p:nvSpPr>
            <p:cNvPr id="4" name="Rectangle 3"/>
            <p:cNvSpPr/>
            <p:nvPr/>
          </p:nvSpPr>
          <p:spPr>
            <a:xfrm>
              <a:off x="438077" y="5001988"/>
              <a:ext cx="688437" cy="1169551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438077" y="4925043"/>
              <a:ext cx="27214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dirty="0">
                  <a:solidFill>
                    <a:schemeClr val="bg1"/>
                  </a:solidFill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252089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40986" cy="348195"/>
            <a:chOff x="386195" y="231710"/>
            <a:chExt cx="11040986" cy="348195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MARRIAGE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059844" y="295212"/>
              <a:ext cx="7367337" cy="284693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To manage </a:t>
              </a:r>
              <a:r>
                <a:rPr lang="en-US" b="1" dirty="0"/>
                <a:t>Marriage </a:t>
              </a:r>
              <a:r>
                <a:rPr lang="en-US" dirty="0"/>
                <a:t>data. Select Demography </a:t>
              </a:r>
              <a:r>
                <a:rPr lang="en-US" b="1" dirty="0"/>
                <a:t>– Marriage.</a:t>
              </a:r>
              <a:endParaRPr lang="en-US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7" y="895829"/>
            <a:ext cx="10488494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826477" y="2929781"/>
            <a:ext cx="1837593" cy="427990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8033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23165"/>
            <a:chOff x="386195" y="231710"/>
            <a:chExt cx="11089513" cy="323165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MARRIAGE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71844"/>
              <a:ext cx="7367337" cy="271677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 existing marriage </a:t>
              </a:r>
              <a:r>
                <a:rPr lang="en-US" dirty="0"/>
                <a:t>data in tabular view</a:t>
              </a: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 Click on </a:t>
              </a:r>
              <a:r>
                <a:rPr lang="en-US" b="1" dirty="0"/>
                <a:t>P</a:t>
              </a:r>
              <a:r>
                <a:rPr lang="en-US" sz="1200" b="1" spc="110" dirty="0">
                  <a:solidFill>
                    <a:srgbClr val="0070C0"/>
                  </a:solidFill>
                </a:rPr>
                <a:t>lus</a:t>
              </a: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button to </a:t>
              </a:r>
              <a:r>
                <a:rPr lang="en-US" dirty="0"/>
                <a:t>add a new record</a:t>
              </a: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7" y="907821"/>
            <a:ext cx="10488494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1144420" y="1406893"/>
            <a:ext cx="355918" cy="338061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116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189163"/>
            <a:ext cx="11089512" cy="477054"/>
            <a:chOff x="386195" y="189163"/>
            <a:chExt cx="11089512" cy="477054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MARRIAGE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0" y="189163"/>
              <a:ext cx="7367337" cy="477054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Enter mandatory </a:t>
              </a:r>
              <a:r>
                <a:rPr lang="en-US" b="1" dirty="0"/>
                <a:t>Basic Details, Husband Details, Husband Address, Wife Details </a:t>
              </a:r>
              <a:r>
                <a:rPr lang="en-US" dirty="0"/>
                <a:t>and</a:t>
              </a:r>
              <a:r>
                <a:rPr lang="en-US" b="1" dirty="0"/>
                <a:t> Wife Address.</a:t>
              </a:r>
              <a:endPara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5985" y="895058"/>
            <a:ext cx="10533896" cy="5922424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899138" y="1130775"/>
            <a:ext cx="9576569" cy="5507271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7451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MARRIAGE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941" y="935575"/>
            <a:ext cx="10533896" cy="5922424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6195980" y="6247159"/>
            <a:ext cx="678330" cy="356407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CB6ADA-A5D4-0BB7-B952-B1317FB6DC6D}"/>
              </a:ext>
            </a:extLst>
          </p:cNvPr>
          <p:cNvSpPr txBox="1"/>
          <p:nvPr/>
        </p:nvSpPr>
        <p:spPr>
          <a:xfrm>
            <a:off x="4108371" y="263052"/>
            <a:ext cx="7367337" cy="464038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/>
              <a:t>After adding the mandatory fields, the “Save" button will be available to click and save the record.</a:t>
            </a:r>
          </a:p>
        </p:txBody>
      </p:sp>
    </p:spTree>
    <p:extLst>
      <p:ext uri="{BB962C8B-B14F-4D97-AF65-F5344CB8AC3E}">
        <p14:creationId xmlns:p14="http://schemas.microsoft.com/office/powerpoint/2010/main" val="1884639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23165"/>
            <a:chOff x="386195" y="231710"/>
            <a:chExt cx="11089513" cy="323165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MARRIAGE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54260"/>
              <a:ext cx="7367337" cy="271677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Click on the action dropdown to </a:t>
              </a:r>
              <a:r>
                <a:rPr lang="en-US" b="1" dirty="0"/>
                <a:t>Edit, Enable/Disable</a:t>
              </a:r>
              <a:r>
                <a:rPr lang="en-US" dirty="0"/>
                <a:t> and </a:t>
              </a:r>
              <a:r>
                <a:rPr lang="en-US" b="1" dirty="0"/>
                <a:t>Delete</a:t>
              </a:r>
              <a:r>
                <a:rPr lang="en-US" dirty="0"/>
                <a:t> the selected record</a:t>
              </a: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6" y="907820"/>
            <a:ext cx="10488494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9766852" y="1990659"/>
            <a:ext cx="1316785" cy="1309131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775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38187"/>
            <a:chOff x="386195" y="231710"/>
            <a:chExt cx="11089513" cy="338187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MARRIAGE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98220"/>
              <a:ext cx="7367337" cy="271677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Click on </a:t>
              </a:r>
              <a:r>
                <a:rPr lang="en-US" b="1" dirty="0"/>
                <a:t>Filter</a:t>
              </a:r>
              <a:r>
                <a:rPr lang="en-US" dirty="0"/>
                <a:t> icon to apply filters and view filtered data.</a:t>
              </a:r>
              <a:endPara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7" y="907821"/>
            <a:ext cx="10488491" cy="589689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0864086" y="1411011"/>
            <a:ext cx="378069" cy="334109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2514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490812"/>
            <a:chOff x="386195" y="231710"/>
            <a:chExt cx="11089513" cy="490812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MARRIAGE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45468"/>
              <a:ext cx="7367337" cy="477054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Enter the </a:t>
              </a:r>
              <a:r>
                <a:rPr lang="en-US" b="1" dirty="0"/>
                <a:t>Filter Details </a:t>
              </a:r>
              <a:r>
                <a:rPr lang="en-US" dirty="0"/>
                <a:t>and Click on </a:t>
              </a:r>
              <a:r>
                <a:rPr lang="en-US" b="1" dirty="0"/>
                <a:t>Add</a:t>
              </a:r>
              <a:r>
                <a:rPr lang="en-US" dirty="0"/>
                <a:t> to save the filter. Click on </a:t>
              </a:r>
              <a:r>
                <a:rPr lang="en-US" b="1" dirty="0"/>
                <a:t>Apply </a:t>
              </a:r>
              <a:r>
                <a:rPr lang="en-US" dirty="0"/>
                <a:t>to view the filtered data.</a:t>
              </a:r>
              <a:endParaRPr lang="en-US" sz="1200" spc="110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7" y="907821"/>
            <a:ext cx="10488491" cy="589689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5804863" y="2676467"/>
            <a:ext cx="754199" cy="39115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5741376" y="6136777"/>
            <a:ext cx="888023" cy="363414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2293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28292-DF72-B44E-ADB6-59968BEA1A10}"/>
              </a:ext>
            </a:extLst>
          </p:cNvPr>
          <p:cNvSpPr/>
          <p:nvPr/>
        </p:nvSpPr>
        <p:spPr>
          <a:xfrm>
            <a:off x="0" y="0"/>
            <a:ext cx="12192000" cy="6860892"/>
          </a:xfrm>
          <a:prstGeom prst="rect">
            <a:avLst/>
          </a:prstGeom>
          <a:gradFill flip="none" rotWithShape="1">
            <a:gsLst>
              <a:gs pos="72000">
                <a:srgbClr val="1A206D">
                  <a:alpha val="40000"/>
                </a:srgbClr>
              </a:gs>
              <a:gs pos="100000">
                <a:srgbClr val="1A206D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39" y="4426226"/>
            <a:ext cx="6027752" cy="2438123"/>
            <a:chOff x="320039" y="4362726"/>
            <a:chExt cx="6027752" cy="2438123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" name="Rectangle 8"/>
            <p:cNvSpPr/>
            <p:nvPr/>
          </p:nvSpPr>
          <p:spPr>
            <a:xfrm>
              <a:off x="320039" y="4362726"/>
              <a:ext cx="6027752" cy="24381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624404" y="5227577"/>
              <a:ext cx="4612541" cy="7078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4000" b="1" spc="110" dirty="0">
                  <a:solidFill>
                    <a:srgbClr val="1A20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DEATH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60290" y="4956970"/>
            <a:ext cx="688437" cy="1323439"/>
            <a:chOff x="438077" y="4925043"/>
            <a:chExt cx="688437" cy="1323439"/>
          </a:xfrm>
        </p:grpSpPr>
        <p:sp>
          <p:nvSpPr>
            <p:cNvPr id="4" name="Rectangle 3"/>
            <p:cNvSpPr/>
            <p:nvPr/>
          </p:nvSpPr>
          <p:spPr>
            <a:xfrm>
              <a:off x="438077" y="5001988"/>
              <a:ext cx="688437" cy="1169551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438077" y="4925043"/>
              <a:ext cx="27214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dirty="0">
                  <a:solidFill>
                    <a:schemeClr val="bg1"/>
                  </a:solidFill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62483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60" y="906382"/>
            <a:ext cx="10492748" cy="589977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5092898" y="4115339"/>
            <a:ext cx="2202025" cy="471196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DEMOGRAPHY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108371" y="289428"/>
            <a:ext cx="7367337" cy="271677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access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Demography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click on burger menu and select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12992473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490812"/>
            <a:chOff x="386195" y="231710"/>
            <a:chExt cx="11089513" cy="490812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DEATH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45468"/>
              <a:ext cx="7367337" cy="477054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To manage </a:t>
              </a:r>
              <a:r>
                <a:rPr lang="en-US" b="1" dirty="0"/>
                <a:t>Death </a:t>
              </a:r>
              <a:r>
                <a:rPr lang="en-US" dirty="0"/>
                <a:t>data.</a:t>
              </a:r>
              <a:r>
                <a:rPr lang="en-US" b="1" dirty="0"/>
                <a:t> </a:t>
              </a:r>
              <a:r>
                <a:rPr lang="en-US" dirty="0"/>
                <a:t>Select Demography </a:t>
              </a:r>
              <a:r>
                <a:rPr lang="en-US" b="1" dirty="0"/>
                <a:t>– Death.</a:t>
              </a:r>
              <a:endParaRPr lang="en-US" dirty="0"/>
            </a:p>
            <a:p>
              <a:r>
                <a:rPr lang="en-US" dirty="0"/>
                <a:t>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7" y="907821"/>
            <a:ext cx="10488494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854080" y="3207324"/>
            <a:ext cx="1853952" cy="450166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2957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23165"/>
            <a:chOff x="386195" y="231710"/>
            <a:chExt cx="11089513" cy="323165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DEATH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63052"/>
              <a:ext cx="7367337" cy="271677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pPr algn="just">
                <a:lnSpc>
                  <a:spcPts val="1500"/>
                </a:lnSpc>
              </a:pP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View existing death </a:t>
              </a:r>
              <a:r>
                <a:rPr lang="en-US" dirty="0"/>
                <a:t>data in tabular view</a:t>
              </a: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 Click on </a:t>
              </a:r>
              <a:r>
                <a:rPr lang="en-US" b="1" dirty="0"/>
                <a:t>P</a:t>
              </a:r>
              <a:r>
                <a:rPr lang="en-US" sz="1200" b="1" spc="110" dirty="0">
                  <a:solidFill>
                    <a:srgbClr val="0070C0"/>
                  </a:solidFill>
                </a:rPr>
                <a:t>lus</a:t>
              </a: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button to </a:t>
              </a:r>
              <a:r>
                <a:rPr lang="en-US" dirty="0"/>
                <a:t>add a new record</a:t>
              </a: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7" y="907821"/>
            <a:ext cx="10488494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1137789" y="1420145"/>
            <a:ext cx="364424" cy="345843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9072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11190"/>
            <a:ext cx="11081271" cy="477054"/>
            <a:chOff x="386195" y="211190"/>
            <a:chExt cx="11081271" cy="477054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DEATH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0129" y="211190"/>
              <a:ext cx="7367337" cy="477054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Enter mandatory </a:t>
              </a:r>
              <a:r>
                <a:rPr lang="en-US" b="1" dirty="0"/>
                <a:t>Basic Details, Personal Information, Death Information </a:t>
              </a:r>
              <a:r>
                <a:rPr lang="en-US" dirty="0"/>
                <a:t>and</a:t>
              </a:r>
              <a:r>
                <a:rPr lang="en-US" b="1" dirty="0"/>
                <a:t> Address Information.</a:t>
              </a:r>
              <a:endParaRPr lang="en-US" sz="10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5985" y="895057"/>
            <a:ext cx="10533896" cy="594948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879098" y="1224810"/>
            <a:ext cx="9570783" cy="5422000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7026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DEATH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5986" y="895058"/>
            <a:ext cx="10533894" cy="5922423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6471138" y="6222245"/>
            <a:ext cx="677008" cy="318342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95E724-F321-0D6F-D698-96B4C92D31B4}"/>
              </a:ext>
            </a:extLst>
          </p:cNvPr>
          <p:cNvSpPr txBox="1"/>
          <p:nvPr/>
        </p:nvSpPr>
        <p:spPr>
          <a:xfrm>
            <a:off x="4108371" y="263052"/>
            <a:ext cx="7367337" cy="464038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/>
              <a:t>After adding the mandatory fields, the “Save" button will be available to click and save the record.</a:t>
            </a:r>
          </a:p>
        </p:txBody>
      </p:sp>
    </p:spTree>
    <p:extLst>
      <p:ext uri="{BB962C8B-B14F-4D97-AF65-F5344CB8AC3E}">
        <p14:creationId xmlns:p14="http://schemas.microsoft.com/office/powerpoint/2010/main" val="24669094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59995"/>
            <a:chOff x="386195" y="231710"/>
            <a:chExt cx="11089513" cy="359995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DEATH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307012"/>
              <a:ext cx="7367337" cy="284693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Click on the action dropdown to </a:t>
              </a:r>
              <a:r>
                <a:rPr lang="en-US" b="1" dirty="0"/>
                <a:t>Edit, Enable/Disable</a:t>
              </a:r>
              <a:r>
                <a:rPr lang="en-US" dirty="0"/>
                <a:t> and </a:t>
              </a:r>
              <a:r>
                <a:rPr lang="en-US" b="1" dirty="0"/>
                <a:t>Delete</a:t>
              </a:r>
              <a:r>
                <a:rPr lang="en-US" dirty="0"/>
                <a:t> the selected record</a:t>
              </a:r>
              <a:r>
                <a:rPr lang="en-US" sz="1000" dirty="0"/>
                <a:t>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7" y="907820"/>
            <a:ext cx="10488493" cy="589689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9906701" y="1990660"/>
            <a:ext cx="1213524" cy="1309130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6112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38187"/>
            <a:chOff x="386195" y="231710"/>
            <a:chExt cx="11089513" cy="338187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DEATH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98220"/>
              <a:ext cx="7367337" cy="271677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Click on </a:t>
              </a:r>
              <a:r>
                <a:rPr lang="en-US" b="1" dirty="0"/>
                <a:t>Filter</a:t>
              </a:r>
              <a:r>
                <a:rPr lang="en-US" dirty="0"/>
                <a:t> icon to apply filters and view filtered data.</a:t>
              </a:r>
              <a:endPara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7" y="907821"/>
            <a:ext cx="10488491" cy="589689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0850834" y="1411011"/>
            <a:ext cx="378069" cy="334109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6458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490812"/>
            <a:chOff x="386195" y="231710"/>
            <a:chExt cx="11089513" cy="490812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DEATH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45468"/>
              <a:ext cx="7367337" cy="477054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Enter the </a:t>
              </a:r>
              <a:r>
                <a:rPr lang="en-US" b="1" dirty="0"/>
                <a:t>Filter Details </a:t>
              </a:r>
              <a:r>
                <a:rPr lang="en-US" dirty="0"/>
                <a:t>and Click on </a:t>
              </a:r>
              <a:r>
                <a:rPr lang="en-US" b="1" dirty="0"/>
                <a:t>Add</a:t>
              </a:r>
              <a:r>
                <a:rPr lang="en-US" dirty="0"/>
                <a:t> to save the filter. Click on </a:t>
              </a:r>
              <a:r>
                <a:rPr lang="en-US" b="1" dirty="0"/>
                <a:t>Apply </a:t>
              </a:r>
              <a:r>
                <a:rPr lang="en-US" dirty="0"/>
                <a:t>to view the filtered data.</a:t>
              </a:r>
              <a:endParaRPr lang="en-US" sz="1200" spc="110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8" y="907821"/>
            <a:ext cx="10488489" cy="5896895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5804863" y="2676467"/>
            <a:ext cx="754199" cy="39115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5741376" y="6150029"/>
            <a:ext cx="888023" cy="363414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1621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5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428" y="2652809"/>
            <a:ext cx="2857143" cy="1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76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A54361D-C1AA-D143-9B2E-3F6B64A56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0" y="1"/>
            <a:ext cx="1217659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B228292-DF72-B44E-ADB6-59968BEA1A10}"/>
              </a:ext>
            </a:extLst>
          </p:cNvPr>
          <p:cNvSpPr/>
          <p:nvPr/>
        </p:nvSpPr>
        <p:spPr>
          <a:xfrm>
            <a:off x="0" y="6633"/>
            <a:ext cx="12237156" cy="6860892"/>
          </a:xfrm>
          <a:prstGeom prst="rect">
            <a:avLst/>
          </a:prstGeom>
          <a:gradFill flip="none" rotWithShape="1">
            <a:gsLst>
              <a:gs pos="72000">
                <a:srgbClr val="1A206D">
                  <a:alpha val="40000"/>
                </a:srgbClr>
              </a:gs>
              <a:gs pos="100000">
                <a:srgbClr val="1A206D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13888" y="-15593"/>
            <a:ext cx="6321779" cy="6873592"/>
            <a:chOff x="332413" y="4307230"/>
            <a:chExt cx="5632027" cy="2491317"/>
          </a:xfrm>
        </p:grpSpPr>
        <p:sp>
          <p:nvSpPr>
            <p:cNvPr id="13" name="Rectangle 12"/>
            <p:cNvSpPr/>
            <p:nvPr/>
          </p:nvSpPr>
          <p:spPr>
            <a:xfrm>
              <a:off x="332414" y="4307230"/>
              <a:ext cx="5632026" cy="2491317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2413" y="4430048"/>
              <a:ext cx="5320681" cy="90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en-US" sz="2400" b="1" spc="110" dirty="0">
                  <a:solidFill>
                    <a:srgbClr val="1A20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DEMOGRAPHY</a:t>
              </a:r>
            </a:p>
            <a:p>
              <a:pPr marL="747713" lvl="1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2000" b="1" spc="11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Live Birth</a:t>
              </a:r>
            </a:p>
            <a:p>
              <a:pPr marL="747713" lvl="1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2000" b="1" spc="11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Still Birth</a:t>
              </a:r>
            </a:p>
            <a:p>
              <a:pPr marL="747713" lvl="1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2000" b="1" spc="11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Marriage</a:t>
              </a:r>
            </a:p>
            <a:p>
              <a:pPr marL="747713" lvl="1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2000" b="1" spc="11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Death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646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28292-DF72-B44E-ADB6-59968BEA1A10}"/>
              </a:ext>
            </a:extLst>
          </p:cNvPr>
          <p:cNvSpPr/>
          <p:nvPr/>
        </p:nvSpPr>
        <p:spPr>
          <a:xfrm>
            <a:off x="0" y="0"/>
            <a:ext cx="12192000" cy="6860892"/>
          </a:xfrm>
          <a:prstGeom prst="rect">
            <a:avLst/>
          </a:prstGeom>
          <a:gradFill flip="none" rotWithShape="1">
            <a:gsLst>
              <a:gs pos="72000">
                <a:srgbClr val="1A206D">
                  <a:alpha val="40000"/>
                </a:srgbClr>
              </a:gs>
              <a:gs pos="100000">
                <a:srgbClr val="1A206D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39" y="4426226"/>
            <a:ext cx="6027752" cy="2438123"/>
            <a:chOff x="320039" y="4362726"/>
            <a:chExt cx="6027752" cy="2438123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" name="Rectangle 8"/>
            <p:cNvSpPr/>
            <p:nvPr/>
          </p:nvSpPr>
          <p:spPr>
            <a:xfrm>
              <a:off x="320039" y="4362726"/>
              <a:ext cx="6027752" cy="24381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641988" y="4893469"/>
              <a:ext cx="4612541" cy="132343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4000" b="1" spc="110" dirty="0">
                  <a:solidFill>
                    <a:srgbClr val="1A20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LIVE </a:t>
              </a:r>
            </a:p>
            <a:p>
              <a:r>
                <a:rPr lang="en-US" sz="4000" b="1" spc="110" dirty="0">
                  <a:solidFill>
                    <a:srgbClr val="1A20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BIRTH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60290" y="4956970"/>
            <a:ext cx="688437" cy="1323439"/>
            <a:chOff x="438077" y="4925043"/>
            <a:chExt cx="688437" cy="1323439"/>
          </a:xfrm>
        </p:grpSpPr>
        <p:sp>
          <p:nvSpPr>
            <p:cNvPr id="4" name="Rectangle 3"/>
            <p:cNvSpPr/>
            <p:nvPr/>
          </p:nvSpPr>
          <p:spPr>
            <a:xfrm>
              <a:off x="438077" y="5001988"/>
              <a:ext cx="688437" cy="1169551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438077" y="4925043"/>
              <a:ext cx="27214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dirty="0">
                  <a:solidFill>
                    <a:schemeClr val="bg1"/>
                  </a:solidFill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67557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23165"/>
            <a:chOff x="386195" y="231710"/>
            <a:chExt cx="11089513" cy="323165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LIVE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63052"/>
              <a:ext cx="7367337" cy="284693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To manage </a:t>
              </a:r>
              <a:r>
                <a:rPr lang="en-US" b="1" dirty="0"/>
                <a:t>Live Birth </a:t>
              </a:r>
              <a:r>
                <a:rPr lang="en-US" dirty="0"/>
                <a:t>data, Select Demography – </a:t>
              </a:r>
              <a:r>
                <a:rPr lang="en-US" b="1" dirty="0"/>
                <a:t>Live Birth</a:t>
              </a:r>
              <a:r>
                <a:rPr lang="en-US" dirty="0"/>
                <a:t>. 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686" y="907821"/>
            <a:ext cx="10488496" cy="5896899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852854" y="2395062"/>
            <a:ext cx="1776046" cy="415637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9357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31710"/>
            <a:ext cx="11089513" cy="329395"/>
            <a:chOff x="386195" y="231710"/>
            <a:chExt cx="11089513" cy="329395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LIVE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08371" y="289428"/>
              <a:ext cx="7367337" cy="271677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pPr algn="just">
                <a:lnSpc>
                  <a:spcPts val="1500"/>
                </a:lnSpc>
              </a:pP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Click on the </a:t>
              </a:r>
              <a:r>
                <a:rPr lang="en-US" b="1" dirty="0"/>
                <a:t>P</a:t>
              </a:r>
              <a:r>
                <a:rPr lang="en-US" sz="1200" b="1" spc="110" dirty="0">
                  <a:solidFill>
                    <a:srgbClr val="0070C0"/>
                  </a:solidFill>
                </a:rPr>
                <a:t>lus</a:t>
              </a: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button to </a:t>
              </a:r>
              <a:r>
                <a:rPr lang="en-US" dirty="0"/>
                <a:t>add a new record</a:t>
              </a:r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5985" y="895058"/>
            <a:ext cx="10533898" cy="5922425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1131826" y="1401928"/>
            <a:ext cx="383638" cy="324794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400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F08062E-B2C8-C16C-E9E6-7FED1D543AC4}"/>
              </a:ext>
            </a:extLst>
          </p:cNvPr>
          <p:cNvGrpSpPr/>
          <p:nvPr/>
        </p:nvGrpSpPr>
        <p:grpSpPr>
          <a:xfrm>
            <a:off x="386195" y="228130"/>
            <a:ext cx="11175690" cy="477054"/>
            <a:chOff x="386195" y="228130"/>
            <a:chExt cx="11175690" cy="477054"/>
          </a:xfrm>
        </p:grpSpPr>
        <p:sp>
          <p:nvSpPr>
            <p:cNvPr id="16" name="TextBox 15"/>
            <p:cNvSpPr txBox="1"/>
            <p:nvPr/>
          </p:nvSpPr>
          <p:spPr>
            <a:xfrm>
              <a:off x="386195" y="231710"/>
              <a:ext cx="342178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b="1" spc="110" dirty="0">
                  <a:solidFill>
                    <a:srgbClr val="13141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LIVE BIRTH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94548" y="228130"/>
              <a:ext cx="7367337" cy="477054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>
              <a:defPPr>
                <a:defRPr lang="en-US"/>
              </a:defPPr>
              <a:lvl1pPr algn="just">
                <a:lnSpc>
                  <a:spcPts val="1500"/>
                </a:lnSpc>
                <a:defRPr sz="1200" spc="11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sz="1200" spc="11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Enter </a:t>
              </a:r>
              <a:r>
                <a:rPr lang="en-US" b="1" dirty="0"/>
                <a:t>Basic Details, Child Information, Couple Information, Mother Information, Father Information </a:t>
              </a:r>
              <a:r>
                <a:rPr lang="en-US" dirty="0"/>
                <a:t>and</a:t>
              </a:r>
              <a:r>
                <a:rPr lang="en-US" b="1" dirty="0"/>
                <a:t> Address Information.</a:t>
              </a:r>
              <a:endPara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5986" y="895058"/>
            <a:ext cx="10533896" cy="5922424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1899139" y="1177442"/>
            <a:ext cx="9662746" cy="5640285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11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LIVE BIRTH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3608" y="899342"/>
            <a:ext cx="10518652" cy="5913854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781DA38-B332-5E63-E8B0-6A43A56B55D6}"/>
              </a:ext>
            </a:extLst>
          </p:cNvPr>
          <p:cNvSpPr/>
          <p:nvPr/>
        </p:nvSpPr>
        <p:spPr>
          <a:xfrm flipV="1">
            <a:off x="6374168" y="6228521"/>
            <a:ext cx="755501" cy="33869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F8CC80-29AD-EC84-542A-9064D3776EC6}"/>
              </a:ext>
            </a:extLst>
          </p:cNvPr>
          <p:cNvSpPr txBox="1"/>
          <p:nvPr/>
        </p:nvSpPr>
        <p:spPr>
          <a:xfrm>
            <a:off x="4108371" y="263052"/>
            <a:ext cx="7367337" cy="464038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/>
              <a:t>After adding the mandatory fields, the "Add" button will be available to click and save the record.</a:t>
            </a:r>
          </a:p>
        </p:txBody>
      </p:sp>
    </p:spTree>
    <p:extLst>
      <p:ext uri="{BB962C8B-B14F-4D97-AF65-F5344CB8AC3E}">
        <p14:creationId xmlns:p14="http://schemas.microsoft.com/office/powerpoint/2010/main" val="19346924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06.06b Access Control Presentation-MauStats Platform r2</Template>
  <TotalTime>1014</TotalTime>
  <Words>554</Words>
  <Application>Microsoft Office PowerPoint</Application>
  <PresentationFormat>Widescreen</PresentationFormat>
  <Paragraphs>79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Arial Black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shashvindu jha</cp:lastModifiedBy>
  <cp:revision>50</cp:revision>
  <dcterms:created xsi:type="dcterms:W3CDTF">2024-01-22T06:57:58Z</dcterms:created>
  <dcterms:modified xsi:type="dcterms:W3CDTF">2024-09-17T12:04:10Z</dcterms:modified>
</cp:coreProperties>
</file>

<file path=docProps/thumbnail.jpeg>
</file>